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279" r:id="rId37"/>
    <p:sldId id="362" r:id="rId38"/>
    <p:sldId id="365" r:id="rId39"/>
  </p:sldIdLst>
  <p:sldSz cx="12192000" cy="6858000"/>
  <p:notesSz cx="6858000" cy="9144000"/>
  <p:embeddedFontLst>
    <p:embeddedFont>
      <p:font typeface="Comic Sans MS" panose="030F0702030302020204" pitchFamily="66"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Source Sans Pro" panose="020B0503030403020204" pitchFamily="3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1530</Words>
  <Application>Microsoft Office PowerPoint</Application>
  <PresentationFormat>Widescreen</PresentationFormat>
  <Paragraphs>281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Comic Sans MS</vt:lpstr>
      <vt:lpstr>Calibri</vt:lpstr>
      <vt:lpstr>Arial</vt:lpstr>
      <vt:lpstr>Poppins</vt:lpstr>
      <vt:lpstr>Source Sans Pro</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Greena Patel</dc:creator>
  <cp:lastModifiedBy>Nilay Nisheethkumar Patel</cp:lastModifiedBy>
  <cp:revision>55</cp:revision>
  <dcterms:created xsi:type="dcterms:W3CDTF">2022-09-23T13:48:30Z</dcterms:created>
  <dcterms:modified xsi:type="dcterms:W3CDTF">2025-10-02T13:16:01Z</dcterms:modified>
</cp:coreProperties>
</file>